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A5C66-ADBE-4BEB-8C2C-8D8DDD5943C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788D4-4DB6-4840-A0A4-9B54CBEF25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5786478" cy="242889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Коронавирус. </a:t>
            </a:r>
            <a:b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5400" b="1" dirty="0" smtClean="0">
                <a:solidFill>
                  <a:srgbClr val="FFC000"/>
                </a:solidFill>
                <a:latin typeface="Comic Sans MS" pitchFamily="66" charset="0"/>
              </a:rPr>
              <a:t>Что нужно знать!</a:t>
            </a:r>
            <a:endParaRPr lang="ru-RU" sz="54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4429156" cy="4786345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FF00"/>
                </a:solidFill>
              </a:rPr>
              <a:t>А главное, </a:t>
            </a:r>
            <a:r>
              <a:rPr lang="ru-RU" sz="4900" b="1" dirty="0" smtClean="0">
                <a:solidFill>
                  <a:srgbClr val="FFFF00"/>
                </a:solidFill>
              </a:rPr>
              <a:t>берегите себя и </a:t>
            </a:r>
            <a:r>
              <a:rPr lang="ru-RU" sz="4900" b="1" dirty="0">
                <a:solidFill>
                  <a:srgbClr val="FFFF00"/>
                </a:solidFill>
              </a:rPr>
              <a:t>своих </a:t>
            </a:r>
            <a:r>
              <a:rPr lang="ru-RU" sz="4900" b="1" dirty="0" smtClean="0">
                <a:solidFill>
                  <a:srgbClr val="FFFF00"/>
                </a:solidFill>
              </a:rPr>
              <a:t>близких.</a:t>
            </a:r>
            <a:br>
              <a:rPr lang="ru-RU" sz="4900" b="1" dirty="0" smtClean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6286544" cy="8572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коронавирус …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3543296" cy="4697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Коронавирус – это </a:t>
            </a:r>
            <a:r>
              <a:rPr lang="ru-RU" b="1" dirty="0" smtClean="0">
                <a:solidFill>
                  <a:schemeClr val="bg1"/>
                </a:solidFill>
              </a:rPr>
              <a:t>целое семейство </a:t>
            </a:r>
            <a:r>
              <a:rPr lang="ru-RU" b="1" dirty="0">
                <a:solidFill>
                  <a:schemeClr val="bg1"/>
                </a:solidFill>
              </a:rPr>
              <a:t>вирусов, которое включает более 30 видов. Виды объединены в 2 подсемейства. Они могут заражать не только человека, но и животных – кошек, собак, птиц, свиней и крупный рогатый скот.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43800" cy="8572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Как распространяется вирус?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3900486" cy="54292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92D050"/>
                </a:solidFill>
              </a:rPr>
              <a:t>Коронавирус попадает в организм через слизистые — конъюнктивы глаз, носа, верхних дыхательных путей. </a:t>
            </a:r>
            <a:endParaRPr lang="ru-RU" b="1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Самые </a:t>
            </a:r>
            <a:r>
              <a:rPr lang="ru-RU" b="1" dirty="0">
                <a:solidFill>
                  <a:srgbClr val="FFFF00"/>
                </a:solidFill>
              </a:rPr>
              <a:t>распространенные пути передачи —</a:t>
            </a:r>
            <a:r>
              <a:rPr lang="ru-RU" b="1" dirty="0">
                <a:solidFill>
                  <a:srgbClr val="92D050"/>
                </a:solidFill>
              </a:rPr>
              <a:t> </a:t>
            </a:r>
            <a:r>
              <a:rPr lang="ru-RU" b="1" dirty="0">
                <a:solidFill>
                  <a:srgbClr val="FF0000"/>
                </a:solidFill>
              </a:rPr>
              <a:t>бытовой </a:t>
            </a:r>
            <a:r>
              <a:rPr lang="ru-RU" b="1" dirty="0">
                <a:solidFill>
                  <a:srgbClr val="92D050"/>
                </a:solidFill>
              </a:rPr>
              <a:t>(общая посуда, полотенца, предметы быта), </a:t>
            </a:r>
            <a:r>
              <a:rPr lang="ru-RU" b="1" dirty="0">
                <a:solidFill>
                  <a:srgbClr val="FF0000"/>
                </a:solidFill>
              </a:rPr>
              <a:t>контактный</a:t>
            </a:r>
            <a:r>
              <a:rPr lang="ru-RU" b="1" dirty="0">
                <a:solidFill>
                  <a:srgbClr val="92D050"/>
                </a:solidFill>
              </a:rPr>
              <a:t> (через рукопожатия, близкий контакт), </a:t>
            </a:r>
            <a:r>
              <a:rPr lang="ru-RU" b="1" dirty="0">
                <a:solidFill>
                  <a:srgbClr val="FF0000"/>
                </a:solidFill>
              </a:rPr>
              <a:t>воздушно-капельный </a:t>
            </a:r>
            <a:r>
              <a:rPr lang="ru-RU" b="1" dirty="0">
                <a:solidFill>
                  <a:srgbClr val="92D050"/>
                </a:solidFill>
              </a:rPr>
              <a:t>(по воздуху от зараженного к здоровому).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42847d4943645e4ce5e28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429000"/>
            <a:ext cx="2238374" cy="3138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6572296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Симптомы коронавируса :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92D050"/>
                </a:solidFill>
              </a:rPr>
              <a:t>Основными признаками коронавируса являются: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— слабость, усталость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— затрудненное дыхание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— высокая температура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— кашель (сухой или с небольшим количеством мокроты) и/или боль в </a:t>
            </a:r>
            <a:r>
              <a:rPr lang="ru-RU" b="1" dirty="0" smtClean="0">
                <a:solidFill>
                  <a:srgbClr val="FF0000"/>
                </a:solidFill>
              </a:rPr>
              <a:t>горле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92D050"/>
                </a:solidFill>
              </a:rPr>
              <a:t>По симптоматике коронавирус схож с простудой и респираторными заболеваниями. Особое внимание стоит обратить на одышку: при ее наличии немедленно обратитесь к врачу.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бо-ьной-ма-ьчик-в-кровати-с-симптомами-ихора-ки-и-термометра-в-его-7084338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00826" y="1000108"/>
            <a:ext cx="2434979" cy="2643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Как защититься от коронавируса?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НИКАКИХ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РУКОПОЖАТИЙ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Используйте другие способы для приветствия – кивок или улыбка.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pic>
        <p:nvPicPr>
          <p:cNvPr id="5" name="Содержимое 4" descr="382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928802"/>
            <a:ext cx="4324352" cy="4324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28604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ИЗБЕГАЙТЕ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КОНТАКТОВ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Дотрагивайтесь до любых поверхностей только тыльной стороной руки – до выключателей света, кнопок в лифте.</a:t>
            </a:r>
          </a:p>
          <a:p>
            <a:endParaRPr lang="ru-RU" dirty="0"/>
          </a:p>
        </p:txBody>
      </p:sp>
      <p:pic>
        <p:nvPicPr>
          <p:cNvPr id="5" name="Содержимое 4" descr="ef1843-dokunmak-yasaktir-isaretilevhasietiket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357298"/>
            <a:ext cx="4395790" cy="43930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ДЕЗИНФЕКЦИЯ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В </a:t>
            </a:r>
            <a:r>
              <a:rPr lang="ru-RU" b="1" dirty="0" smtClean="0">
                <a:solidFill>
                  <a:schemeClr val="bg1"/>
                </a:solidFill>
              </a:rPr>
              <a:t>магазинах, транспорте и прочих общественных местах </a:t>
            </a:r>
            <a:r>
              <a:rPr lang="ru-RU" b="1" dirty="0">
                <a:solidFill>
                  <a:schemeClr val="bg1"/>
                </a:solidFill>
              </a:rPr>
              <a:t>обязательно используйте дезинфицирующие </a:t>
            </a:r>
            <a:r>
              <a:rPr lang="ru-RU" b="1" dirty="0" smtClean="0">
                <a:solidFill>
                  <a:schemeClr val="bg1"/>
                </a:solidFill>
              </a:rPr>
              <a:t>салфетки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и антисептическое средство чтобы протереть ручки и детские сидения в продуктовых тележках.</a:t>
            </a:r>
            <a:endParaRPr lang="ru-RU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мыть-рук-ваш-22770054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428604"/>
            <a:ext cx="3802938" cy="2626226"/>
          </a:xfrm>
        </p:spPr>
      </p:pic>
      <p:pic>
        <p:nvPicPr>
          <p:cNvPr id="6" name="Рисунок 5" descr="depositphotos_103843440-stock-illustration-illustration-of-a-person-wip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500438"/>
            <a:ext cx="292895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500042"/>
            <a:ext cx="4038600" cy="562612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МОЙТЕ РУКИ С МЫЛОМ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Делайте это </a:t>
            </a:r>
            <a:r>
              <a:rPr lang="ru-RU" b="1" dirty="0" smtClean="0">
                <a:solidFill>
                  <a:schemeClr val="bg1"/>
                </a:solidFill>
              </a:rPr>
              <a:t>в течении 10 – 20 секунд</a:t>
            </a:r>
            <a:r>
              <a:rPr lang="ru-RU" b="1" dirty="0">
                <a:solidFill>
                  <a:schemeClr val="bg1"/>
                </a:solidFill>
              </a:rPr>
              <a:t> и / или используйте дезинфицирующее средство для рук на спиртовой основе, содержащее более 60% спирта всякий раз, когда вы возвращаетесь домой из ЛЮБОГО места, где были другие люди.</a:t>
            </a:r>
          </a:p>
          <a:p>
            <a:endParaRPr lang="ru-RU" dirty="0"/>
          </a:p>
        </p:txBody>
      </p:sp>
      <p:pic>
        <p:nvPicPr>
          <p:cNvPr id="5" name="Содержимое 4" descr="depositphotos_81174216-stock-illustration-illustration-of-a-person-washin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285860"/>
            <a:ext cx="4429156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28604"/>
            <a:ext cx="4038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FF0000"/>
                </a:solidFill>
              </a:rPr>
              <a:t>При первых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симптомах простуды </a:t>
            </a:r>
            <a:r>
              <a:rPr lang="ru-RU" b="1" dirty="0">
                <a:solidFill>
                  <a:srgbClr val="FF0000"/>
                </a:solidFill>
              </a:rPr>
              <a:t>— оставайтесь </a:t>
            </a:r>
            <a:r>
              <a:rPr lang="ru-RU" b="1" dirty="0" smtClean="0">
                <a:solidFill>
                  <a:srgbClr val="FF0000"/>
                </a:solidFill>
              </a:rPr>
              <a:t>дома…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>
                <a:solidFill>
                  <a:srgbClr val="92D050"/>
                </a:solidFill>
              </a:rPr>
              <a:t>не заражайте других. При появлении одышки на фоне простуды — вызывайте врача.</a:t>
            </a:r>
          </a:p>
          <a:p>
            <a:endParaRPr lang="ru-RU" dirty="0"/>
          </a:p>
        </p:txBody>
      </p:sp>
      <p:pic>
        <p:nvPicPr>
          <p:cNvPr id="6" name="Рисунок 5" descr="маска-че-овека-ме-ицинская-850716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286124"/>
            <a:ext cx="3009904" cy="3009904"/>
          </a:xfrm>
          <a:prstGeom prst="rect">
            <a:avLst/>
          </a:prstGeom>
        </p:spPr>
      </p:pic>
      <p:pic>
        <p:nvPicPr>
          <p:cNvPr id="5" name="Содержимое 4" descr="3F2WW3nwNC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00760" y="652426"/>
            <a:ext cx="2643206" cy="2643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206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Коронавирус.  Что нужно знать!</vt:lpstr>
      <vt:lpstr>Что такое коронавирус … </vt:lpstr>
      <vt:lpstr>Как распространяется вирус?</vt:lpstr>
      <vt:lpstr>Симптомы коронавируса :</vt:lpstr>
      <vt:lpstr>Как защититься от коронавируса?</vt:lpstr>
      <vt:lpstr>Презентация PowerPoint</vt:lpstr>
      <vt:lpstr>Презентация PowerPoint</vt:lpstr>
      <vt:lpstr>Презентация PowerPoint</vt:lpstr>
      <vt:lpstr>Презентация PowerPoint</vt:lpstr>
      <vt:lpstr>А главное, берегите себя и своих близких.  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</dc:creator>
  <cp:lastModifiedBy>ohrana</cp:lastModifiedBy>
  <cp:revision>9</cp:revision>
  <dcterms:created xsi:type="dcterms:W3CDTF">2020-03-17T17:44:06Z</dcterms:created>
  <dcterms:modified xsi:type="dcterms:W3CDTF">2020-03-24T04:13:36Z</dcterms:modified>
</cp:coreProperties>
</file>